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307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47"/>
    <p:restoredTop sz="94679"/>
  </p:normalViewPr>
  <p:slideViewPr>
    <p:cSldViewPr snapToGrid="0">
      <p:cViewPr varScale="1">
        <p:scale>
          <a:sx n="71" d="100"/>
          <a:sy n="71" d="100"/>
        </p:scale>
        <p:origin x="2440" y="17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SLIDES_API1359574893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SLIDES_API1359574893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3837CB-9AF0-C345-86FF-B124CC8DCA6D}"/>
              </a:ext>
            </a:extLst>
          </p:cNvPr>
          <p:cNvSpPr txBox="1"/>
          <p:nvPr/>
        </p:nvSpPr>
        <p:spPr>
          <a:xfrm>
            <a:off x="3001841" y="640297"/>
            <a:ext cx="6184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rgbClr val="DF1C34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MRS.PEACOCK’S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rgbClr val="DF1C34"/>
              </a:solidFill>
              <a:effectLst>
                <a:glow rad="101600">
                  <a:prstClr val="white"/>
                </a:glow>
              </a:effectLst>
              <a:latin typeface="Century Gothic" panose="020B0502020202020204" pitchFamily="34" charset="0"/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312BB1-22D1-1E70-4C89-330F0602AB88}"/>
              </a:ext>
            </a:extLst>
          </p:cNvPr>
          <p:cNvSpPr txBox="1"/>
          <p:nvPr/>
        </p:nvSpPr>
        <p:spPr>
          <a:xfrm>
            <a:off x="2404356" y="1953604"/>
            <a:ext cx="5368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Marker Felt Thin" panose="02000400000000000000" pitchFamily="2" charset="77"/>
                <a:ea typeface="AGFriNally Medium" charset="0"/>
                <a:cs typeface="AGFriNally Medium" charset="0"/>
              </a:rPr>
              <a:t>December 18-22, 2023</a:t>
            </a:r>
            <a:endParaRPr lang="en-US" sz="4000" dirty="0">
              <a:latin typeface="Marker Felt Thin" panose="02000400000000000000" pitchFamily="2" charset="77"/>
              <a:ea typeface="AGFriNally Medium" charset="0"/>
              <a:cs typeface="AGFriNally Medium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57C8FA-20FD-0D3E-48A3-40A9BB4A8D92}"/>
              </a:ext>
            </a:extLst>
          </p:cNvPr>
          <p:cNvSpPr txBox="1"/>
          <p:nvPr/>
        </p:nvSpPr>
        <p:spPr>
          <a:xfrm>
            <a:off x="931189" y="2335668"/>
            <a:ext cx="287335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04C022-F098-7184-0D23-7F007EF919D1}"/>
              </a:ext>
            </a:extLst>
          </p:cNvPr>
          <p:cNvSpPr txBox="1"/>
          <p:nvPr/>
        </p:nvSpPr>
        <p:spPr>
          <a:xfrm>
            <a:off x="331304" y="2754601"/>
            <a:ext cx="3689174" cy="1631216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lang="en-US" sz="2000" b="1" u="sng" dirty="0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en-US" sz="2000" dirty="0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 R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eview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Week using holiday themed stories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Review previous skills</a:t>
            </a:r>
            <a:endParaRPr lang="en-US" sz="2000" dirty="0">
              <a:latin typeface="Avenir Next Condensed" panose="020B0506020202020204" pitchFamily="34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Review Week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20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Review Week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366F9F-BAC3-6EB0-C0A6-A3F7BE505DFE}"/>
              </a:ext>
            </a:extLst>
          </p:cNvPr>
          <p:cNvSpPr txBox="1"/>
          <p:nvPr/>
        </p:nvSpPr>
        <p:spPr>
          <a:xfrm>
            <a:off x="4214341" y="2754601"/>
            <a:ext cx="3226754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entury Gothic" panose="020B0502020202020204" pitchFamily="34" charset="0"/>
              </a:rPr>
              <a:t>*Please send $1 for our custodian’s Christmas to show our appreciation for their hard work! 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* Please send $2 for our Christmas party.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1D5DE8-A46F-CFF8-B0C6-4AECDEC5A3EA}"/>
              </a:ext>
            </a:extLst>
          </p:cNvPr>
          <p:cNvSpPr/>
          <p:nvPr/>
        </p:nvSpPr>
        <p:spPr>
          <a:xfrm>
            <a:off x="331304" y="4506054"/>
            <a:ext cx="7109792" cy="461572"/>
          </a:xfrm>
          <a:prstGeom prst="rect">
            <a:avLst/>
          </a:prstGeom>
          <a:solidFill>
            <a:srgbClr val="ABE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88FB9D-FCF9-1433-83A5-30D7B0E90C2A}"/>
              </a:ext>
            </a:extLst>
          </p:cNvPr>
          <p:cNvSpPr txBox="1"/>
          <p:nvPr/>
        </p:nvSpPr>
        <p:spPr>
          <a:xfrm>
            <a:off x="1063316" y="4471669"/>
            <a:ext cx="5914324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COMING UP @ NORTHSIDE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766BB1-C77F-A701-D699-3BE0ADA0E344}"/>
              </a:ext>
            </a:extLst>
          </p:cNvPr>
          <p:cNvSpPr txBox="1"/>
          <p:nvPr/>
        </p:nvSpPr>
        <p:spPr>
          <a:xfrm>
            <a:off x="4859284" y="2342343"/>
            <a:ext cx="287335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Reminders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059780-22C9-B53F-1DE3-90E7669436B2}"/>
              </a:ext>
            </a:extLst>
          </p:cNvPr>
          <p:cNvSpPr txBox="1"/>
          <p:nvPr/>
        </p:nvSpPr>
        <p:spPr>
          <a:xfrm>
            <a:off x="331304" y="5011281"/>
            <a:ext cx="7109791" cy="418576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rgbClr val="FF0000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MONDAY-</a:t>
            </a:r>
            <a:r>
              <a:rPr lang="en-US" sz="2400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</a:t>
            </a:r>
            <a:r>
              <a:rPr lang="en-US" sz="2000" dirty="0">
                <a:latin typeface="Marker Felt Thin" panose="02000400000000000000" pitchFamily="2" charset="77"/>
                <a:cs typeface="Phosphate Inline" panose="02000506050000020004" pitchFamily="2" charset="77"/>
              </a:rPr>
              <a:t>RUDOLPH DAY! DECK OUT IN ALL YOUR RED!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rgbClr val="00B050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TUESDAY</a:t>
            </a:r>
            <a:r>
              <a:rPr lang="en-US" sz="2000" dirty="0">
                <a:solidFill>
                  <a:srgbClr val="00B050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-</a:t>
            </a:r>
            <a:r>
              <a:rPr lang="en-US" sz="2000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</a:t>
            </a:r>
            <a:r>
              <a:rPr lang="en-US" sz="1900" dirty="0">
                <a:latin typeface="Marker Felt Thin" panose="02000400000000000000" pitchFamily="2" charset="77"/>
                <a:cs typeface="Phosphate Inline" panose="02000506050000020004" pitchFamily="2" charset="77"/>
              </a:rPr>
              <a:t>ROCKING AROUND THE CHRISTMAS TREE! WEAR GREEN!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900" dirty="0">
                <a:latin typeface="Marker Felt Thin" panose="02000400000000000000" pitchFamily="2" charset="77"/>
                <a:cs typeface="Phosphate Inline" panose="02000506050000020004" pitchFamily="2" charset="77"/>
              </a:rPr>
              <a:t>	       PBIS STORE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rgbClr val="FF0000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WEDNESDAY</a:t>
            </a:r>
            <a:r>
              <a:rPr lang="en-US" sz="2400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- </a:t>
            </a:r>
            <a:r>
              <a:rPr lang="en-US" sz="2000" dirty="0">
                <a:latin typeface="Marker Felt Thin" panose="02000400000000000000" pitchFamily="2" charset="77"/>
                <a:cs typeface="Phosphate Inline" panose="02000506050000020004" pitchFamily="2" charset="77"/>
              </a:rPr>
              <a:t>GRINCH DAY! DRESS AS YOUR FAVORITE 			GRINCH/WHOVILLE CHARACTER!</a:t>
            </a:r>
            <a:endParaRPr lang="en-US" sz="1800" dirty="0">
              <a:latin typeface="Marker Felt Thin" panose="02000400000000000000" pitchFamily="2" charset="77"/>
              <a:cs typeface="Phosphate Inline" panose="02000506050000020004" pitchFamily="2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6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rgbClr val="00B050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THURSDAY-</a:t>
            </a:r>
            <a:r>
              <a:rPr lang="en-US" sz="2400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 </a:t>
            </a:r>
            <a:r>
              <a:rPr lang="en-US" sz="2000" dirty="0">
                <a:latin typeface="Marker Felt Thin" panose="02000400000000000000" pitchFamily="2" charset="77"/>
                <a:cs typeface="Phosphate Inline" panose="02000506050000020004" pitchFamily="2" charset="77"/>
              </a:rPr>
              <a:t>TACKY SWEATER OR HOLIDAY ATTIRE! CHRISTMAS 	          PARTY DAY! ( NO GUESTS! ) </a:t>
            </a: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6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solidFill>
                <a:srgbClr val="FF0000"/>
              </a:solidFill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rgbClr val="FF0000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FRIDAY- </a:t>
            </a:r>
            <a:r>
              <a:rPr lang="en-US" sz="2000" dirty="0">
                <a:latin typeface="Marker Felt Thin" panose="02000400000000000000" pitchFamily="2" charset="77"/>
                <a:cs typeface="Phosphate Inline" panose="02000506050000020004" pitchFamily="2" charset="77"/>
              </a:rPr>
              <a:t>EARLY DISMISSAL DAY! LUNCH WILL NOT BE PROVIDED.</a:t>
            </a: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rgbClr val="00B050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DECEMBER 22 - JANUARY 5: CHRISTMAS HOLIDAYS!</a:t>
            </a:r>
            <a:endParaRPr lang="en-US" sz="2400" kern="0" dirty="0">
              <a:solidFill>
                <a:srgbClr val="00B05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372BDB-936D-982C-BF43-F489C6FE8D7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-6737"/>
            <a:ext cx="2999105" cy="24745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B9443EC-9966-BC37-D8AF-08DA0ECD131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4859284" y="7409770"/>
            <a:ext cx="867083" cy="69502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46C96F9-9657-BDA9-3344-421A383B2C74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545772" y="5816555"/>
            <a:ext cx="863736" cy="11116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3158</TotalTime>
  <Words>142</Words>
  <Application>Microsoft Macintosh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Next Condensed</vt:lpstr>
      <vt:lpstr>Century Gothic</vt:lpstr>
      <vt:lpstr>Cooper Black</vt:lpstr>
      <vt:lpstr>Marker Felt Thin</vt:lpstr>
      <vt:lpstr>Phosphate Inline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6</cp:revision>
  <cp:lastPrinted>2023-12-14T16:35:12Z</cp:lastPrinted>
  <dcterms:modified xsi:type="dcterms:W3CDTF">2023-12-15T19:59:06Z</dcterms:modified>
</cp:coreProperties>
</file>